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2" r:id="rId6"/>
    <p:sldId id="270" r:id="rId7"/>
    <p:sldId id="260" r:id="rId8"/>
    <p:sldId id="275" r:id="rId9"/>
    <p:sldId id="263" r:id="rId10"/>
    <p:sldId id="265" r:id="rId11"/>
    <p:sldId id="268" r:id="rId12"/>
    <p:sldId id="269" r:id="rId13"/>
    <p:sldId id="271" r:id="rId14"/>
    <p:sldId id="273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4"/>
    <p:restoredTop sz="94715"/>
  </p:normalViewPr>
  <p:slideViewPr>
    <p:cSldViewPr snapToGrid="0">
      <p:cViewPr>
        <p:scale>
          <a:sx n="98" d="100"/>
          <a:sy n="98" d="100"/>
        </p:scale>
        <p:origin x="1200" y="1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e334d48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e334d48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08f7bde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408f7bde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33b8592d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33b8592d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52b5f1b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52b5f1b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5206e20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5206e20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4e334d4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4e334d4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52b5f1b0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52b5f1b0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4e334d48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4e334d48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b5206e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b5206e20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b5206e20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b5206e20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4e334d48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4e334d48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4e334d48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4e334d48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75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52b5f1b0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52b5f1b0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D299C2">
                <a:alpha val="60784"/>
              </a:srgbClr>
            </a:gs>
            <a:gs pos="100000">
              <a:srgbClr val="FEF9D7">
                <a:alpha val="61176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913150"/>
            <a:ext cx="8520600" cy="1416000"/>
          </a:xfrm>
          <a:prstGeom prst="rect">
            <a:avLst/>
          </a:prstGeom>
          <a:solidFill>
            <a:srgbClr val="FFFFFF">
              <a:alpha val="467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81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 dirty="0">
                <a:solidFill>
                  <a:srgbClr val="222222"/>
                </a:solidFill>
                <a:latin typeface="Impact"/>
                <a:ea typeface="Impact"/>
                <a:cs typeface="Impact"/>
                <a:sym typeface="Impact"/>
              </a:rPr>
              <a:t>Data &amp; Reference for Web</a:t>
            </a:r>
            <a:endParaRPr sz="60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500650" y="3415150"/>
            <a:ext cx="4142700" cy="705000"/>
          </a:xfrm>
          <a:prstGeom prst="rect">
            <a:avLst/>
          </a:prstGeom>
          <a:solidFill>
            <a:srgbClr val="FFFFFF">
              <a:alpha val="467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381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웹디자인&amp;</a:t>
            </a:r>
            <a:r>
              <a:rPr lang="ko" sz="3000" b="1" dirty="0" smtClean="0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퍼블리싱</a:t>
            </a:r>
            <a:endParaRPr sz="30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 컨셉</a:t>
            </a:r>
            <a:r>
              <a:rPr lang="en-US" altLang="ko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 CLEAN &amp; </a:t>
            </a:r>
            <a:r>
              <a:rPr lang="en-US" altLang="ko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en-US" altLang="ko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OLB</a:t>
            </a: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00700" cy="34164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한글 영문 무료 폰트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에코어드림 굵기다양 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87" y="2141325"/>
            <a:ext cx="2875022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650325" y="1152475"/>
            <a:ext cx="3200700" cy="34164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final pick REFERENCE</a:t>
            </a:r>
            <a:endParaRPr sz="28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에 </a:t>
            </a:r>
            <a:r>
              <a:rPr lang="ko" dirty="0"/>
              <a:t>근거한 레이아웃 설정 및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/>
              <a:t>애니메이션 카피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1122600"/>
            <a:ext cx="8373175" cy="3806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마우스인터렉션 에니메이션으로 흥미를 끌고 애니메이션 아래 </a:t>
            </a: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다음페이지 서브타이틀(work)과 소개가 보이게 한다.</a:t>
            </a: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페이지를 내리거나 메뉴에서 work를 누르면 작업물리스트를 확인할 수 있게한다, 각 작업명을 클릭하여 세부페이지에서 해당 내용을 확인 할수 있다. </a:t>
            </a: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스크롤을 내리거나 메뉴 저널을 눌러 확인할수 있다.</a:t>
            </a: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이미지를 클릭하면 인스타그램 저널링 계정의 컨텐츠로 연동되어 팝업 혹은 새창이 열린다.</a:t>
            </a: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스크롤을 내리거나 메뉴 콘텐츠를 눌러 확인할수 있다.</a:t>
            </a: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작업실 이미지와 웹이외의 작업을 링크를 걸고, 연락가능한 메일과 sns계정 및 작업실 위치를 게시한다.</a:t>
            </a: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332200" cy="572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시나리오</a:t>
            </a:r>
            <a:endParaRPr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디자인1단계 WIREFRAME  </a:t>
            </a: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71725" y="445025"/>
            <a:ext cx="8460600" cy="572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ko-KR" altLang="en-US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 </a:t>
            </a:r>
            <a:r>
              <a:rPr lang="en-US" altLang="ko-KR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</a:t>
            </a: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71725" y="1122625"/>
            <a:ext cx="8460600" cy="3806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 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 보완할 부분 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참고 사이트 애니메이션 위치에 들어갈 애니메이션 정하기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모바일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아이폰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X, </a:t>
            </a: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아이폰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SE, </a:t>
            </a: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아이패드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반응형 디자인 및 변경될 부분 감안하여 계획하기</a:t>
            </a:r>
            <a:r>
              <a:rPr lang="ko-KR" altLang="en-US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b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altLang="ko-KR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웹에 올릴 문구 계획하기</a:t>
            </a:r>
            <a:endParaRPr sz="18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352675" y="1152900"/>
            <a:ext cx="8332200" cy="3806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156" t="8182" r="2842" b="995"/>
          <a:stretch/>
        </p:blipFill>
        <p:spPr>
          <a:xfrm>
            <a:off x="986318" y="1674688"/>
            <a:ext cx="7119991" cy="2815119"/>
          </a:xfrm>
          <a:prstGeom prst="rect">
            <a:avLst/>
          </a:prstGeom>
        </p:spPr>
      </p:pic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332200" cy="572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</a:t>
            </a:r>
            <a:r>
              <a:rPr lang="ko-KR" altLang="en-US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계획</a:t>
            </a: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5265869" y="3124834"/>
            <a:ext cx="1771930" cy="112609"/>
          </a:xfrm>
          <a:prstGeom prst="rect">
            <a:avLst/>
          </a:prstGeom>
          <a:solidFill>
            <a:srgbClr val="FFFF00">
              <a:alpha val="77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markup</a:t>
            </a:r>
            <a:endParaRPr sz="900"/>
          </a:p>
        </p:txBody>
      </p:sp>
      <p:sp>
        <p:nvSpPr>
          <p:cNvPr id="182" name="Google Shape;182;p30"/>
          <p:cNvSpPr/>
          <p:nvPr/>
        </p:nvSpPr>
        <p:spPr>
          <a:xfrm>
            <a:off x="4249530" y="3519505"/>
            <a:ext cx="3745948" cy="113700"/>
          </a:xfrm>
          <a:prstGeom prst="rect">
            <a:avLst/>
          </a:prstGeom>
          <a:solidFill>
            <a:srgbClr val="00B0F0">
              <a:alpha val="77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T</a:t>
            </a:r>
            <a:r>
              <a:rPr lang="ko" sz="900" dirty="0" smtClean="0"/>
              <a:t>est</a:t>
            </a:r>
            <a:r>
              <a:rPr lang="en-US" altLang="ko" sz="900" dirty="0" smtClean="0"/>
              <a:t> </a:t>
            </a:r>
            <a:r>
              <a:rPr lang="en-US" altLang="ko" sz="900" dirty="0" err="1" smtClean="0"/>
              <a:t>debuging</a:t>
            </a:r>
            <a:endParaRPr sz="900" dirty="0"/>
          </a:p>
        </p:txBody>
      </p:sp>
      <p:sp>
        <p:nvSpPr>
          <p:cNvPr id="18" name="Google Shape;180;p30"/>
          <p:cNvSpPr/>
          <p:nvPr/>
        </p:nvSpPr>
        <p:spPr>
          <a:xfrm>
            <a:off x="2111666" y="3118800"/>
            <a:ext cx="3036626" cy="112609"/>
          </a:xfrm>
          <a:prstGeom prst="rect">
            <a:avLst/>
          </a:prstGeom>
          <a:solidFill>
            <a:srgbClr val="FFC000">
              <a:alpha val="77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Design</a:t>
            </a:r>
            <a:endParaRPr sz="900" dirty="0"/>
          </a:p>
        </p:txBody>
      </p:sp>
      <p:sp>
        <p:nvSpPr>
          <p:cNvPr id="19" name="Google Shape;180;p30"/>
          <p:cNvSpPr/>
          <p:nvPr/>
        </p:nvSpPr>
        <p:spPr>
          <a:xfrm>
            <a:off x="7094329" y="3118800"/>
            <a:ext cx="947011" cy="112609"/>
          </a:xfrm>
          <a:prstGeom prst="rect">
            <a:avLst/>
          </a:prstGeom>
          <a:solidFill>
            <a:srgbClr val="92D050">
              <a:alpha val="77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CSS</a:t>
            </a:r>
            <a:endParaRPr sz="900" dirty="0"/>
          </a:p>
        </p:txBody>
      </p:sp>
      <p:sp>
        <p:nvSpPr>
          <p:cNvPr id="20" name="Google Shape;180;p30"/>
          <p:cNvSpPr/>
          <p:nvPr/>
        </p:nvSpPr>
        <p:spPr>
          <a:xfrm>
            <a:off x="1031614" y="3519505"/>
            <a:ext cx="3036626" cy="112609"/>
          </a:xfrm>
          <a:prstGeom prst="rect">
            <a:avLst/>
          </a:prstGeom>
          <a:solidFill>
            <a:srgbClr val="00B050">
              <a:alpha val="77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900" dirty="0"/>
              <a:t>CSS </a:t>
            </a:r>
            <a:r>
              <a:rPr lang="en-US" altLang="ko" sz="900" dirty="0" smtClean="0"/>
              <a:t>+ </a:t>
            </a:r>
            <a:r>
              <a:rPr lang="en-US" altLang="ko" sz="900" dirty="0" err="1" smtClean="0"/>
              <a:t>js</a:t>
            </a:r>
            <a:r>
              <a:rPr lang="en-US" altLang="ko" sz="900" dirty="0" smtClean="0"/>
              <a:t> </a:t>
            </a:r>
            <a:r>
              <a:rPr lang="en-US" altLang="ko" sz="900" dirty="0" err="1" smtClean="0"/>
              <a:t>anmation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1" y="2971122"/>
            <a:ext cx="4546500" cy="808745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고객 </a:t>
            </a:r>
            <a:endParaRPr lang="en-US" altLang="ko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latin typeface="Malgun Gothic"/>
                <a:ea typeface="Malgun Gothic"/>
                <a:cs typeface="Malgun Gothic"/>
                <a:sym typeface="Malgun Gothic"/>
              </a:rPr>
              <a:t>웹에이전시 인사담당자 </a:t>
            </a: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679091"/>
            <a:ext cx="8357100" cy="808746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Title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dirty="0">
                <a:latin typeface="Impact"/>
                <a:ea typeface="Impact"/>
                <a:cs typeface="Impact"/>
                <a:sym typeface="Impact"/>
              </a:rPr>
              <a:t>oo0ooo0 2019 portfolio</a:t>
            </a:r>
            <a:endParaRPr sz="2400" dirty="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940100" y="2971122"/>
            <a:ext cx="3728700" cy="808745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방향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latin typeface="Malgun Gothic"/>
                <a:ea typeface="Malgun Gothic"/>
                <a:cs typeface="Malgun Gothic"/>
                <a:sym typeface="Malgun Gothic"/>
              </a:rPr>
              <a:t>반응형</a:t>
            </a:r>
            <a:r>
              <a:rPr lang="ko" sz="25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5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699" y="1669265"/>
            <a:ext cx="8357099" cy="1120429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lang="en-US" altLang="ko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>
              <a:lnSpc>
                <a:spcPct val="100000"/>
              </a:lnSpc>
              <a:buNone/>
            </a:pPr>
            <a:r>
              <a:rPr lang="ko" altLang="ko-KR" sz="2400" b="1" dirty="0" smtClean="0">
                <a:latin typeface="Malgun Gothic"/>
                <a:ea typeface="Malgun Gothic"/>
                <a:cs typeface="Malgun Gothic"/>
                <a:sym typeface="Malgun Gothic"/>
              </a:rPr>
              <a:t>취업</a:t>
            </a:r>
            <a:endParaRPr lang="en-US" altLang="ko" sz="2400" b="1" dirty="0" smtClean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>
              <a:lnSpc>
                <a:spcPct val="100000"/>
              </a:lnSpc>
              <a:buNone/>
            </a:pPr>
            <a:r>
              <a:rPr lang="ko-KR" altLang="en-US" sz="1200" b="1" dirty="0" smtClean="0"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ko-KR" altLang="en-US" sz="1200" b="1" dirty="0">
                <a:latin typeface="Malgun Gothic"/>
                <a:ea typeface="Malgun Gothic"/>
                <a:cs typeface="Malgun Gothic"/>
                <a:sym typeface="Malgun Gothic"/>
              </a:rPr>
              <a:t>요구사항을 충족 시키는 개인 포트폴리오를 제시하여 개인의 역량을 파악 할 수 있게 한다</a:t>
            </a:r>
            <a:r>
              <a:rPr lang="en-US" altLang="ko-KR" sz="1200" b="1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2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>
              <a:lnSpc>
                <a:spcPct val="100000"/>
              </a:lnSpc>
              <a:buNone/>
            </a:pPr>
            <a:endParaRPr sz="2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3961295"/>
            <a:ext cx="8357100" cy="102528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예산계획 </a:t>
            </a:r>
            <a:r>
              <a:rPr lang="ko" sz="1000" b="1" dirty="0"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 lang="en-US" altLang="ko" sz="1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latin typeface="Malgun Gothic"/>
                <a:ea typeface="Malgun Gothic"/>
                <a:cs typeface="Malgun Gothic"/>
                <a:sym typeface="Malgun Gothic"/>
              </a:rPr>
              <a:t>무료도메인과 아이콘 사용으로 컨텐츠 및 인력에 대한 예산을 별도 책정하지않음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퍼소나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64100" y="1170125"/>
            <a:ext cx="2656800" cy="3678900"/>
          </a:xfrm>
          <a:prstGeom prst="rect">
            <a:avLst/>
          </a:prstGeom>
          <a:solidFill>
            <a:srgbClr val="FFFFFF">
              <a:alpha val="371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35세 A씨 여 경기거주 미혼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청년지원사업을 통해 아동활동교육 단체를 만든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1년차 CEO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아카이빙과 홍보목적으로 웹사이트를 만들고 싶다.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아임웹이 적당하다고 샹각했지만 원하는 디자인을 구현하는데 제한이 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쉽고 빠르게 만들면 그만큼 고유성이 떨어짐에 고민하고 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222600" y="1170125"/>
            <a:ext cx="2656800" cy="3678900"/>
          </a:xfrm>
          <a:prstGeom prst="rect">
            <a:avLst/>
          </a:prstGeom>
          <a:solidFill>
            <a:srgbClr val="FFFFFF">
              <a:alpha val="371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40세 B씨 남 서울거주 미혼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웹제작 스타트업CEO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개발자로 10년간 재직 후 창업을 위해 퇴사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Ai능력 밖의 디자인과 퍼블리싱을 하는 인력을 찾고 있음.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디자인과 퍼블리싱을 담당하고 프로트엔드 관련 이해도가 높은 직원을 채용하고자 하지만 경력자를 채용하기엔 예산이 부족함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5997600" y="1170125"/>
            <a:ext cx="2656800" cy="3678900"/>
          </a:xfrm>
          <a:prstGeom prst="rect">
            <a:avLst/>
          </a:prstGeom>
          <a:solidFill>
            <a:srgbClr val="FFFFFF">
              <a:alpha val="371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40세 C씨 여 서울거주 기혼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웹제작 업체 인사담당자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디자인팀과 퍼블리싱 팀의 업무를 파악하여 유동적으로 업무지원이 가능한 인재를 찾는다.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업무관련 지식이 거의 없다.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-&gt;포트폴리오와 과제 결과 및 면담으로 판단하여 채용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REFERENCE 웹사이트 심플엔 클리어 반응형</a:t>
            </a:r>
            <a:endParaRPr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142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875" y="1190425"/>
            <a:ext cx="677861" cy="37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0734" y="1190425"/>
            <a:ext cx="1016726" cy="377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1636" y="1190425"/>
            <a:ext cx="446785" cy="377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8777" y="1160300"/>
            <a:ext cx="1528238" cy="381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0241" y="1190425"/>
            <a:ext cx="1016726" cy="3753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94639" y="1122600"/>
            <a:ext cx="8344200" cy="3806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344200" cy="572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final pick REFERENCE</a:t>
            </a:r>
            <a:endParaRPr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377" y="1160300"/>
            <a:ext cx="1528238" cy="381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841" y="1190425"/>
            <a:ext cx="1016726" cy="37539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2738875" y="1190425"/>
            <a:ext cx="1016700" cy="1260000"/>
          </a:xfrm>
          <a:prstGeom prst="rect">
            <a:avLst/>
          </a:prstGeom>
          <a:solidFill>
            <a:srgbClr val="3B3B3B">
              <a:alpha val="606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2738875" y="3178700"/>
            <a:ext cx="1016700" cy="1357800"/>
          </a:xfrm>
          <a:prstGeom prst="rect">
            <a:avLst/>
          </a:prstGeom>
          <a:solidFill>
            <a:srgbClr val="3B3B3B">
              <a:alpha val="606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</a:t>
            </a:r>
            <a:r>
              <a:rPr lang="en-US" altLang="ko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 1</a:t>
            </a:r>
            <a:r>
              <a:rPr lang="ko-KR" altLang="en-US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 이미지</a:t>
            </a:r>
            <a:r>
              <a:rPr lang="ko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psd</a:t>
            </a: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088" y="1125302"/>
            <a:ext cx="1766949" cy="388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113" y="1125302"/>
            <a:ext cx="1766949" cy="388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63" y="1125302"/>
            <a:ext cx="1766949" cy="38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98684" y="1267406"/>
            <a:ext cx="443570" cy="153888"/>
          </a:xfrm>
          <a:prstGeom prst="rect">
            <a:avLst/>
          </a:prstGeom>
          <a:solidFill>
            <a:srgbClr val="FADE55">
              <a:alpha val="24706"/>
            </a:srgbClr>
          </a:solidFill>
        </p:spPr>
        <p:txBody>
          <a:bodyPr wrap="square" rtlCol="0">
            <a:spAutoFit/>
          </a:bodyPr>
          <a:lstStyle/>
          <a:p>
            <a:endParaRPr lang="en-US" sz="400"/>
          </a:p>
        </p:txBody>
      </p:sp>
      <p:sp>
        <p:nvSpPr>
          <p:cNvPr id="9" name="TextBox 8"/>
          <p:cNvSpPr txBox="1"/>
          <p:nvPr/>
        </p:nvSpPr>
        <p:spPr>
          <a:xfrm>
            <a:off x="4442254" y="1531016"/>
            <a:ext cx="1007076" cy="322497"/>
          </a:xfrm>
          <a:prstGeom prst="rect">
            <a:avLst/>
          </a:prstGeom>
          <a:solidFill>
            <a:srgbClr val="FADE55">
              <a:alpha val="24706"/>
            </a:srgbClr>
          </a:solidFill>
        </p:spPr>
        <p:txBody>
          <a:bodyPr wrap="square" rtlCol="0">
            <a:spAutoFit/>
          </a:bodyPr>
          <a:lstStyle/>
          <a:p>
            <a:endParaRPr lang="en-US" sz="40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2095928"/>
            <a:ext cx="6207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3080535"/>
            <a:ext cx="6207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4046306"/>
            <a:ext cx="6207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altLang="ko-KR" b="1" dirty="0">
                <a:latin typeface="Malgun Gothic"/>
                <a:ea typeface="Malgun Gothic"/>
                <a:cs typeface="Malgun Gothic"/>
                <a:sym typeface="Malgun Gothic"/>
              </a:rPr>
              <a:t>Menu </a:t>
            </a:r>
            <a:r>
              <a:rPr lang="ko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기초데이터정리</a:t>
            </a: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" sz="2500" b="1" dirty="0">
                <a:latin typeface="Malgun Gothic"/>
                <a:ea typeface="Malgun Gothic"/>
                <a:cs typeface="Malgun Gothic"/>
                <a:sym typeface="Malgun Gothic"/>
              </a:rPr>
              <a:t>MAIN </a:t>
            </a: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2500" b="1">
                <a:latin typeface="Malgun Gothic"/>
                <a:ea typeface="Malgun Gothic"/>
                <a:cs typeface="Malgun Gothic"/>
                <a:sym typeface="Malgun Gothic"/>
              </a:rPr>
              <a:t>타이포 </a:t>
            </a:r>
            <a:r>
              <a:rPr lang="ko-KR" altLang="en-US" sz="2500" b="1" smtClean="0">
                <a:latin typeface="Malgun Gothic"/>
                <a:ea typeface="Malgun Gothic"/>
                <a:cs typeface="Malgun Gothic"/>
                <a:sym typeface="Malgun Gothic"/>
              </a:rPr>
              <a:t>애</a:t>
            </a:r>
            <a:r>
              <a:rPr lang="ko-KR" altLang="en-US" sz="2500" b="1" smtClean="0">
                <a:latin typeface="Malgun Gothic"/>
                <a:ea typeface="Malgun Gothic"/>
                <a:cs typeface="Malgun Gothic"/>
                <a:sym typeface="Malgun Gothic"/>
              </a:rPr>
              <a:t>니메이션 </a:t>
            </a:r>
            <a:r>
              <a:rPr lang="en-US" altLang="ko-KR" sz="2500" b="1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 err="1">
                <a:latin typeface="Malgun Gothic"/>
                <a:ea typeface="Malgun Gothic"/>
                <a:cs typeface="Malgun Gothic"/>
                <a:sym typeface="Malgun Gothic"/>
              </a:rPr>
              <a:t>시선끌기</a:t>
            </a:r>
            <a:r>
              <a:rPr lang="en-US" altLang="ko-KR" sz="2500" b="1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US" altLang="ko" sz="25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" sz="2500" b="1" dirty="0">
                <a:latin typeface="Malgun Gothic"/>
                <a:ea typeface="Malgun Gothic"/>
                <a:cs typeface="Malgun Gothic"/>
                <a:sym typeface="Malgun Gothic"/>
              </a:rPr>
              <a:t>WORK </a:t>
            </a: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2500" b="1" dirty="0" err="1">
                <a:latin typeface="Malgun Gothic"/>
                <a:ea typeface="Malgun Gothic"/>
                <a:cs typeface="Malgun Gothic"/>
                <a:sym typeface="Malgun Gothic"/>
              </a:rPr>
              <a:t>작업물</a:t>
            </a:r>
            <a:r>
              <a:rPr lang="ko-KR" altLang="en-US" sz="2500" b="1" dirty="0">
                <a:latin typeface="Malgun Gothic"/>
                <a:ea typeface="Malgun Gothic"/>
                <a:cs typeface="Malgun Gothic"/>
                <a:sym typeface="Malgun Gothic"/>
              </a:rPr>
              <a:t> 이미지 영상 링크</a:t>
            </a:r>
            <a:r>
              <a:rPr lang="en-US" altLang="ko-KR" sz="2500" b="1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 err="1">
                <a:latin typeface="Malgun Gothic"/>
                <a:ea typeface="Malgun Gothic"/>
                <a:cs typeface="Malgun Gothic"/>
                <a:sym typeface="Malgun Gothic"/>
              </a:rPr>
              <a:t>깃허브</a:t>
            </a:r>
            <a:r>
              <a:rPr lang="en-US" altLang="ko-KR" sz="2500" b="1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US" altLang="ko" sz="25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ABOUT	</a:t>
            </a:r>
            <a:r>
              <a:rPr lang="ko-KR" altLang="en-US" sz="2500" b="1" dirty="0">
                <a:latin typeface="Malgun Gothic"/>
                <a:ea typeface="Malgun Gothic"/>
                <a:cs typeface="Malgun Gothic"/>
                <a:sym typeface="Malgun Gothic"/>
              </a:rPr>
              <a:t>활용가능 툴과 </a:t>
            </a:r>
            <a:r>
              <a:rPr lang="ko-KR" altLang="en-US" sz="2500" b="1" dirty="0" smtClean="0">
                <a:latin typeface="Malgun Gothic"/>
                <a:ea typeface="Malgun Gothic"/>
                <a:cs typeface="Malgun Gothic"/>
                <a:sym typeface="Malgun Gothic"/>
              </a:rPr>
              <a:t>목표 어필</a:t>
            </a: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" sz="2500" b="1" dirty="0">
                <a:latin typeface="Malgun Gothic"/>
                <a:ea typeface="Malgun Gothic"/>
                <a:cs typeface="Malgun Gothic"/>
                <a:sym typeface="Malgun Gothic"/>
              </a:rPr>
              <a:t>CONTACT</a:t>
            </a: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email </a:t>
            </a:r>
            <a:r>
              <a:rPr lang="ko-KR" altLang="en-US" sz="2500" b="1" dirty="0">
                <a:latin typeface="Malgun Gothic"/>
                <a:ea typeface="Malgun Gothic"/>
                <a:cs typeface="Malgun Gothic"/>
                <a:sym typeface="Malgun Gothic"/>
              </a:rPr>
              <a:t>전화번호 거주지역</a:t>
            </a:r>
            <a:endParaRPr sz="25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</a:t>
            </a:r>
            <a:r>
              <a:rPr lang="ko-KR" altLang="en-US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니메이션 </a:t>
            </a:r>
            <a:r>
              <a:rPr lang="ko-KR" altLang="en-US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 계획</a:t>
            </a: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500" b="1" dirty="0" smtClean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" sz="2500" b="1" dirty="0" smtClean="0">
                <a:latin typeface="Malgun Gothic"/>
                <a:ea typeface="Malgun Gothic"/>
                <a:cs typeface="Malgun Gothic"/>
                <a:sym typeface="Malgun Gothic"/>
              </a:rPr>
              <a:t>MAIN </a:t>
            </a: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2500" b="1" dirty="0" err="1">
                <a:latin typeface="Malgun Gothic"/>
                <a:ea typeface="Malgun Gothic"/>
                <a:cs typeface="Malgun Gothic"/>
                <a:sym typeface="Malgun Gothic"/>
              </a:rPr>
              <a:t>타이포</a:t>
            </a:r>
            <a:r>
              <a:rPr lang="ko-KR" altLang="en-US" sz="25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500" b="1" dirty="0" err="1">
                <a:latin typeface="Malgun Gothic"/>
                <a:ea typeface="Malgun Gothic"/>
                <a:cs typeface="Malgun Gothic"/>
                <a:sym typeface="Malgun Gothic"/>
              </a:rPr>
              <a:t>에니메이션</a:t>
            </a:r>
            <a:r>
              <a:rPr lang="ko-KR" altLang="en-US" sz="25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500" b="1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500" b="1" dirty="0" err="1">
                <a:latin typeface="Malgun Gothic"/>
                <a:ea typeface="Malgun Gothic"/>
                <a:cs typeface="Malgun Gothic"/>
                <a:sym typeface="Malgun Gothic"/>
              </a:rPr>
              <a:t>레퍼런스카피</a:t>
            </a:r>
            <a:r>
              <a:rPr lang="en-US" altLang="ko-KR" sz="2500" b="1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US" altLang="ko" sz="25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500" b="1" dirty="0" smtClean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" sz="2500" b="1" dirty="0" smtClean="0">
                <a:latin typeface="Malgun Gothic"/>
                <a:ea typeface="Malgun Gothic"/>
                <a:cs typeface="Malgun Gothic"/>
                <a:sym typeface="Malgun Gothic"/>
              </a:rPr>
              <a:t>WORK </a:t>
            </a: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altLang="ko" sz="2500" b="1" dirty="0" err="1">
                <a:latin typeface="Malgun Gothic"/>
                <a:ea typeface="Malgun Gothic"/>
                <a:cs typeface="Malgun Gothic"/>
                <a:sym typeface="Malgun Gothic"/>
              </a:rPr>
              <a:t>jQ</a:t>
            </a: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500" b="1" dirty="0">
                <a:latin typeface="Malgun Gothic"/>
                <a:ea typeface="Malgun Gothic"/>
                <a:cs typeface="Malgun Gothic"/>
                <a:sym typeface="Malgun Gothic"/>
              </a:rPr>
              <a:t>팝업 슬라이드다운</a:t>
            </a:r>
            <a:r>
              <a:rPr lang="en-US" altLang="ko-KR" sz="2500" b="1" dirty="0"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2500" b="1" dirty="0" err="1">
                <a:latin typeface="Malgun Gothic"/>
                <a:ea typeface="Malgun Gothic"/>
                <a:cs typeface="Malgun Gothic"/>
                <a:sym typeface="Malgun Gothic"/>
              </a:rPr>
              <a:t>이미지슬라이드</a:t>
            </a:r>
            <a:endParaRPr lang="en-US" altLang="ko" sz="25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>
              <a:lnSpc>
                <a:spcPct val="114000"/>
              </a:lnSpc>
              <a:buClr>
                <a:schemeClr val="dk1"/>
              </a:buClr>
              <a:buSzPts val="1100"/>
              <a:buNone/>
            </a:pPr>
            <a:r>
              <a:rPr lang="en-US" altLang="ko" sz="2500" b="1" dirty="0" smtClean="0">
                <a:latin typeface="Malgun Gothic"/>
                <a:ea typeface="Malgun Gothic"/>
                <a:cs typeface="Malgun Gothic"/>
                <a:sym typeface="Malgun Gothic"/>
              </a:rPr>
              <a:t>	ABOUT</a:t>
            </a: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-KR" altLang="en-US" sz="2500" b="1" dirty="0" smtClean="0">
                <a:latin typeface="Malgun Gothic"/>
                <a:ea typeface="Malgun Gothic"/>
                <a:cs typeface="Malgun Gothic"/>
                <a:sym typeface="Malgun Gothic"/>
              </a:rPr>
              <a:t>그래프 </a:t>
            </a:r>
            <a:r>
              <a:rPr lang="ko-KR" altLang="en-US" sz="2500" b="1" dirty="0">
                <a:latin typeface="Malgun Gothic"/>
                <a:ea typeface="Malgun Gothic"/>
                <a:cs typeface="Malgun Gothic"/>
                <a:sym typeface="Malgun Gothic"/>
              </a:rPr>
              <a:t>에니메이션 </a:t>
            </a:r>
            <a:r>
              <a:rPr lang="en-US" altLang="ko" sz="2500" b="1" dirty="0" err="1">
                <a:latin typeface="Malgun Gothic"/>
                <a:ea typeface="Malgun Gothic"/>
                <a:cs typeface="Malgun Gothic"/>
                <a:sym typeface="Malgun Gothic"/>
              </a:rPr>
              <a:t>jQ_scroll</a:t>
            </a:r>
            <a:endParaRPr lang="en-US" altLang="ko" sz="25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2500" b="1" dirty="0" smtClean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" sz="2500" b="1" dirty="0" smtClean="0">
                <a:latin typeface="Malgun Gothic"/>
                <a:ea typeface="Malgun Gothic"/>
                <a:cs typeface="Malgun Gothic"/>
                <a:sym typeface="Malgun Gothic"/>
              </a:rPr>
              <a:t>CONTACT</a:t>
            </a:r>
            <a:r>
              <a:rPr lang="en-US" altLang="ko" sz="2500" b="1" dirty="0" smtClean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2500" b="1" dirty="0">
                <a:latin typeface="Malgun Gothic"/>
                <a:ea typeface="Malgun Gothic"/>
                <a:cs typeface="Malgun Gothic"/>
                <a:sym typeface="Malgun Gothic"/>
              </a:rPr>
              <a:t>	gif</a:t>
            </a:r>
            <a:r>
              <a:rPr lang="ko-KR" altLang="en-US" sz="2500" b="1" dirty="0">
                <a:latin typeface="Malgun Gothic"/>
                <a:ea typeface="Malgun Gothic"/>
                <a:cs typeface="Malgun Gothic"/>
                <a:sym typeface="Malgun Gothic"/>
              </a:rPr>
              <a:t>이미지 </a:t>
            </a:r>
            <a:endParaRPr sz="25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96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1122600"/>
            <a:ext cx="8373175" cy="3806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ko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 페이지의 에니메이션의 모든요소를 </a:t>
            </a: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카피</a:t>
            </a:r>
            <a:r>
              <a:rPr lang="ko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하는것보다 </a:t>
            </a:r>
            <a:r>
              <a:rPr lang="ko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가능한 부분을 활용하여 기한내에 제작하려함</a:t>
            </a:r>
            <a:endParaRPr lang="ko-KR" altLang="en-US" sz="18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반응형 제작시 기존 참고페이지의 모바일 버전이 일부 환경에서 깨지는것을 확인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KR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iPhone 5/se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이미지 </a:t>
            </a:r>
            <a:r>
              <a:rPr lang="ko-KR" altLang="en-US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사이즈 수정이 </a:t>
            </a: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필요함</a:t>
            </a:r>
            <a:r>
              <a:rPr lang="en-US" altLang="ko-KR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altLang="ko-KR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ko-KR" altLang="en-US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**</a:t>
            </a:r>
            <a: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altLang="ko-KR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애니메이션은 </a:t>
            </a:r>
            <a:r>
              <a:rPr lang="ko-KR" altLang="en-US" sz="1800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과하지 </a:t>
            </a: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않게 </a:t>
            </a:r>
            <a:r>
              <a:rPr lang="ko-KR" altLang="en-US" sz="1800" b="1" dirty="0" smtClean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사용에 지장을 주지 않을 정도만 </a:t>
            </a:r>
            <a:endParaRPr sz="1800"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332200" cy="572700"/>
          </a:xfrm>
          <a:prstGeom prst="rect">
            <a:avLst/>
          </a:prstGeom>
          <a:solidFill>
            <a:srgbClr val="FFFFFF">
              <a:alpha val="3413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제한요소 한계사항</a:t>
            </a: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344</Words>
  <Application>Microsoft Macintosh PowerPoint</Application>
  <PresentationFormat>On-screen Show (16:9)</PresentationFormat>
  <Paragraphs>94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Impact</vt:lpstr>
      <vt:lpstr>Malgun Gothic</vt:lpstr>
      <vt:lpstr>Arial</vt:lpstr>
      <vt:lpstr>Simple Light</vt:lpstr>
      <vt:lpstr>Data &amp; Reference for Web</vt:lpstr>
      <vt:lpstr>PowerPoint Presentation</vt:lpstr>
      <vt:lpstr>퍼소나</vt:lpstr>
      <vt:lpstr>REFERENCE 웹사이트 심플엔 클리어 반응형  </vt:lpstr>
      <vt:lpstr>     </vt:lpstr>
      <vt:lpstr>디자인 1차 이미지 psd</vt:lpstr>
      <vt:lpstr>Menu 기초데이터정리</vt:lpstr>
      <vt:lpstr>애니메이션 적용 계획</vt:lpstr>
      <vt:lpstr>참고 페이지의 에니메이션의 모든요소를 카피하는것보다 가능한 부분을 활용하여 기한내에 제작하려함 반응형 제작시 기존 참고페이지의 모바일 버전이 일부 환경에서 깨지는것을 확인(iPhone 5/se) 이미지 사이즈 수정이 필요함  ** 애니메이션은 과하지 않게 사용에 지장을 주지 않을 정도만   </vt:lpstr>
      <vt:lpstr>디자인 컨셉 CLEAN &amp; BOLB</vt:lpstr>
      <vt:lpstr>  -&gt; 마우스인터렉션 에니메이션으로 흥미를 끌고 애니메이션 아래  다음페이지 서브타이틀(work)과 소개가 보이게 한다.  -&gt; 페이지를 내리거나 메뉴에서 work를 누르면 작업물리스트를 확인할 수 있게한다, 각 작업명을 클릭하여 세부페이지에서 해당 내용을 확인 할수 있다.   -&gt; 스크롤을 내리거나 메뉴 저널을 눌러 확인할수 있다. 이미지를 클릭하면 인스타그램 저널링 계정의 컨텐츠로 연동되어 팝업 혹은 새창이 열린다.  -&gt; 스크롤을 내리거나 메뉴 콘텐츠를 눌러 확인할수 있다. 작업실 이미지와 웹이외의 작업을 링크를 걸고, 연락가능한 메일과 sns계정 및 작업실 위치를 게시한다. </vt:lpstr>
      <vt:lpstr>디자인1단계 WIREFRAME  </vt:lpstr>
      <vt:lpstr>디자인 2차   </vt:lpstr>
      <vt:lpstr> 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&amp; Reference for Web</dc:title>
  <cp:lastModifiedBy>Microsoft Office User</cp:lastModifiedBy>
  <cp:revision>16</cp:revision>
  <dcterms:modified xsi:type="dcterms:W3CDTF">2020-01-07T07:13:22Z</dcterms:modified>
</cp:coreProperties>
</file>